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1" r:id="rId1"/>
    <p:sldMasterId id="2147484644" r:id="rId2"/>
    <p:sldMasterId id="2147484657" r:id="rId3"/>
    <p:sldMasterId id="2147484670" r:id="rId4"/>
  </p:sldMasterIdLst>
  <p:notesMasterIdLst>
    <p:notesMasterId r:id="rId20"/>
  </p:notesMasterIdLst>
  <p:sldIdLst>
    <p:sldId id="5150" r:id="rId5"/>
    <p:sldId id="1912" r:id="rId6"/>
    <p:sldId id="1342" r:id="rId7"/>
    <p:sldId id="1343" r:id="rId8"/>
    <p:sldId id="1345" r:id="rId9"/>
    <p:sldId id="1344" r:id="rId10"/>
    <p:sldId id="1348" r:id="rId11"/>
    <p:sldId id="1349" r:id="rId12"/>
    <p:sldId id="1350" r:id="rId13"/>
    <p:sldId id="1351" r:id="rId14"/>
    <p:sldId id="1346" r:id="rId15"/>
    <p:sldId id="1347" r:id="rId16"/>
    <p:sldId id="1362" r:id="rId17"/>
    <p:sldId id="1364" r:id="rId18"/>
    <p:sldId id="515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/>
    <p:restoredTop sz="94740"/>
  </p:normalViewPr>
  <p:slideViewPr>
    <p:cSldViewPr>
      <p:cViewPr varScale="1">
        <p:scale>
          <a:sx n="102" d="100"/>
          <a:sy n="102" d="100"/>
        </p:scale>
        <p:origin x="17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289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140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419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70098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76438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82524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67406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245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01553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4239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30281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3580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5139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049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93309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258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6331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82917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8730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2159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51806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2261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88466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7969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71650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5967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67350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74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708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70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15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1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29137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782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05114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976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2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552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9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3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18a: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30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209354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48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39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11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247247569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234301106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18a: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30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44837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1427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3381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47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5060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6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332979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797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31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37066</TotalTime>
  <Words>700</Words>
  <Application>Microsoft Macintosh PowerPoint</Application>
  <PresentationFormat>On-screen Show (4:3)</PresentationFormat>
  <Paragraphs>145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ＭＳ Ｐゴシック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Wingdings</vt:lpstr>
      <vt:lpstr>Wingdings 2</vt:lpstr>
      <vt:lpstr>32_Edge</vt:lpstr>
      <vt:lpstr>Edge</vt:lpstr>
      <vt:lpstr>4_Edge</vt:lpstr>
      <vt:lpstr>1_template_2014</vt:lpstr>
      <vt:lpstr>VISIO</vt:lpstr>
      <vt:lpstr> Digital Design &amp; Computer Arch.  Lecture 18a: VLIW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 Digital Design &amp; Computer Arch.  Lecture 18a: VLIW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533</cp:revision>
  <cp:lastPrinted>2018-04-26T10:57:00Z</cp:lastPrinted>
  <dcterms:created xsi:type="dcterms:W3CDTF">2010-09-08T00:51:32Z</dcterms:created>
  <dcterms:modified xsi:type="dcterms:W3CDTF">2020-04-27T17:53:17Z</dcterms:modified>
</cp:coreProperties>
</file>